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44" autoAdjust="0"/>
    <p:restoredTop sz="86364" autoAdjust="0"/>
  </p:normalViewPr>
  <p:slideViewPr>
    <p:cSldViewPr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36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7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/>
              <a:t>Επιχειρηματικό σχέδιο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στ</a:t>
            </a:r>
            <a:r>
              <a:rPr lang="el-GR" dirty="0" smtClean="0"/>
              <a:t>όχος ενός επιχειρηματικού σχεδίου</a:t>
            </a:r>
            <a:endParaRPr lang="sk-SK" sz="3200" u="none" kern="1200" dirty="0">
              <a:solidFill>
                <a:schemeClr val="tx1">
                  <a:tint val="75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sk-SK" b="1" dirty="0" smtClean="0"/>
              <a:t> </a:t>
            </a:r>
            <a:r>
              <a:rPr lang="el-GR" b="1" dirty="0"/>
              <a:t>Ο στόχος </a:t>
            </a:r>
            <a:r>
              <a:rPr lang="el-GR" b="1" dirty="0" smtClean="0"/>
              <a:t>του </a:t>
            </a:r>
            <a:r>
              <a:rPr lang="el-GR" b="1" dirty="0"/>
              <a:t>επιχειρηματικού σχεδίου</a:t>
            </a:r>
            <a:br>
              <a:rPr lang="el-GR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Να γνωρίζει κάθε πιθανός επενδυτής ή υπάλληλος της εταιρείας τα εξής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GB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 smtClean="0"/>
              <a:t>Ποια είναι τα σχέδια σου</a:t>
            </a:r>
            <a:endParaRPr lang="en-GB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 smtClean="0"/>
              <a:t>Αν προχωράνε προς την σωστή κατεύθυνση</a:t>
            </a:r>
            <a:endParaRPr lang="en-GB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 smtClean="0"/>
              <a:t>Αν έχει τις κατάλληλες προϋποθέσεις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l-GR" dirty="0"/>
              <a:t>πολύ σημαντικό είναι </a:t>
            </a:r>
            <a:r>
              <a:rPr lang="el-GR" dirty="0" smtClean="0"/>
              <a:t>η εταιρεία να προοδεύει ώστε </a:t>
            </a:r>
            <a:r>
              <a:rPr lang="el-GR" dirty="0"/>
              <a:t>να είναι κερδοφόρα σε επαρκή χρόνο</a:t>
            </a:r>
            <a:endParaRPr lang="en-GB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1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Το επιχειρηματικό πλάνο δεν πρέπει να είναι περίπλοκο, αλλά θα πρέπει να περιέχει τα ακόλουθα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 smtClean="0"/>
              <a:t>Ποιο είναι το προϊόν σου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l-GR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τι κάνει και για ποιο σκοπό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 smtClean="0"/>
              <a:t>Την στρατηγική σου για την διάθεση του προϊόντος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/>
              <a:t>λεπτομέρειες του οικονομικού σχεδιασμού, των αναμενόμενων πωλήσεων και των κερδών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/>
              <a:t>τους στόχους και τα ορόσημα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 smtClean="0"/>
              <a:t>Τη μέθοδο που θα χρησιμοποιήσεις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l-GR" dirty="0" smtClean="0"/>
              <a:t>αν αποτύχεις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mtClean="0"/>
              <a:t>Target group</a:t>
            </a:r>
            <a:r>
              <a:rPr lang="el-GR" smtClean="0"/>
              <a:t> </a:t>
            </a:r>
            <a:r>
              <a:rPr lang="el-GR" dirty="0"/>
              <a:t>και πελάτες για το προϊόν σας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 smtClean="0"/>
              <a:t>τα </a:t>
            </a:r>
            <a:r>
              <a:rPr lang="el-GR" dirty="0"/>
              <a:t>οικονομικά σας έξοδα, τα οποία πρέπει να καλυφθούν από τα κέρδη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66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141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Επιχειρηματικό σχέδιο</vt:lpstr>
      <vt:lpstr> Ο στόχος του επιχειρηματικού σχεδίου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Basta Eirini</cp:lastModifiedBy>
  <cp:revision>60</cp:revision>
  <dcterms:created xsi:type="dcterms:W3CDTF">2017-03-08T21:43:37Z</dcterms:created>
  <dcterms:modified xsi:type="dcterms:W3CDTF">2018-01-19T10:11:18Z</dcterms:modified>
</cp:coreProperties>
</file>